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Josefin Slab SemiBold" charset="0"/>
      <p:regular r:id="rId20"/>
      <p:bold r:id="rId21"/>
      <p:italic r:id="rId22"/>
      <p:boldItalic r:id="rId23"/>
    </p:embeddedFont>
    <p:embeddedFont>
      <p:font typeface="Proxima Nova" charset="0"/>
      <p:regular r:id="rId24"/>
      <p:bold r:id="rId25"/>
      <p:italic r:id="rId26"/>
      <p:boldItalic r:id="rId27"/>
    </p:embeddedFont>
    <p:embeddedFont>
      <p:font typeface="Lato" pitchFamily="3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54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7744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5595262cf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5595262cf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595262cf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5595262cf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5595262cf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5595262cf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5595262cf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5595262cf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5595262cf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5595262cf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5595262cf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5595262cf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5595262cf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5595262cf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5595262cf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5595262cf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595262c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595262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5595262c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5595262c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5595262cf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5595262cf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5595262cf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5595262cf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5595262cf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5595262cf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595262c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5595262c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5595262cf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5595262cf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5595262cf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5595262cf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advanced/neural_style_tutorial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LouieYang/deep-photo-styletransfer-tf" TargetMode="External"/><Relationship Id="rId4" Type="http://schemas.openxmlformats.org/officeDocument/2006/relationships/hyperlink" Target="https://github.com/MarcoForte/closed-form-matt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Forte/closed-form-matt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0" y="6981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Photo Style Transfer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1338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ID: 54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4858200" y="3294150"/>
            <a:ext cx="397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NNFL Term Project 2019-20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2017A7PS0122P Rohit Jain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2017A7PS0088P Vaishnavi Kotturu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2017A3PS0267P Khushi Gupta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6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results were obtained after running our model for </a:t>
            </a:r>
            <a:r>
              <a:rPr lang="en" b="1"/>
              <a:t>500 iterations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resolution of </a:t>
            </a:r>
            <a:r>
              <a:rPr lang="en" b="1"/>
              <a:t>128*128</a:t>
            </a:r>
            <a:r>
              <a:rPr lang="en"/>
              <a:t> was taken for all the input images to make it faster.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038" y="2689975"/>
            <a:ext cx="5836590" cy="19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000" y="338350"/>
            <a:ext cx="5836626" cy="19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725" y="228687"/>
            <a:ext cx="6203201" cy="210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22" y="2571747"/>
            <a:ext cx="6203201" cy="21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345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6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images were obtained after running for 1000 iterations.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01" y="1878676"/>
            <a:ext cx="7921676" cy="26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675" y="273337"/>
            <a:ext cx="5836639" cy="19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3721" y="2694825"/>
            <a:ext cx="5836605" cy="19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588062" y="3695425"/>
            <a:ext cx="8045100" cy="15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This style transfer  was done </a:t>
            </a:r>
            <a:r>
              <a:rPr lang="en" dirty="0" smtClean="0"/>
              <a:t>for </a:t>
            </a:r>
            <a:r>
              <a:rPr lang="en" b="1" dirty="0" smtClean="0"/>
              <a:t>3000 </a:t>
            </a:r>
            <a:r>
              <a:rPr lang="en" b="1" dirty="0"/>
              <a:t>iterations</a:t>
            </a:r>
            <a:r>
              <a:rPr lang="en" dirty="0"/>
              <a:t>. The </a:t>
            </a:r>
            <a:r>
              <a:rPr lang="en" b="1" dirty="0"/>
              <a:t>video</a:t>
            </a:r>
            <a:r>
              <a:rPr lang="en" dirty="0"/>
              <a:t> captures how the model builds the output image by minimising loss functions.</a:t>
            </a:r>
            <a:endParaRPr dirty="0"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76575"/>
            <a:ext cx="8597825" cy="29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11700" y="238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Iterations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311700" y="39629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From the graph it maybe concluded that the number of iterations increases to more than 2000, overfitting occurs for the before mentioned values of other parameters.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6090"/>
            <a:ext cx="4068150" cy="284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66078"/>
            <a:ext cx="4068150" cy="2841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287175" y="4284325"/>
            <a:ext cx="85206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table shows how the loss values change with the iterations.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475" y="218950"/>
            <a:ext cx="3105150" cy="390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500" y="241538"/>
            <a:ext cx="31051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Original Paper: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Luan, Fujun, et al. "Deep photo style transfer." Proceedings of the IEEE Conference on Computer Vision and Pattern Recognition. 2017.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Open Source Resources: 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https://pytorch.org/tutorials/advanced/neural_style_tutorial.html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/>
              </a:rPr>
              <a:t>https://github.com/MarcoForte/closed-form-matting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5"/>
              </a:rPr>
              <a:t>https://github.com/LouieYang/deep-photo-styletransfer-tf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Paper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9594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Introduces a </a:t>
            </a:r>
            <a:r>
              <a:rPr lang="en" sz="16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deep-learning</a:t>
            </a: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approach to transfTer the style of a reference style photo into another picture.  The style could mean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Different illuminatiions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Time of the day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Weather etc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Why deep-learning approach?</a:t>
            </a:r>
            <a:endParaRPr sz="1600"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rgbClr val="20B7A1"/>
              </a:buClr>
              <a:buSzPts val="1600"/>
              <a:buFont typeface="Josefin Slab"/>
              <a:buChar char="●"/>
            </a:pP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Handle large variety of image content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0B7A1"/>
              </a:buClr>
              <a:buSzPts val="1600"/>
              <a:buFont typeface="Josefin Slab"/>
              <a:buChar char="●"/>
            </a:pP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Accurately transfer the style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 paper is built upon the Neural Style Transfer which suffers from problems like unrealistic images and wiggly boundaries.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i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of the paper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Build a </a:t>
            </a:r>
            <a:r>
              <a:rPr lang="en" sz="16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deep neural network</a:t>
            </a: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that should-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Prevent spatial distortion and transfers  only in color space. 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Solution:</a:t>
            </a: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The authors use a transformational model called </a:t>
            </a:r>
            <a:r>
              <a:rPr lang="en" sz="16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Matting Laplacian</a:t>
            </a: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that is locally affine in colorspace.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Avoid differences in content spillovers. 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Solution:</a:t>
            </a: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The approach adopted to address this issue is </a:t>
            </a:r>
            <a:r>
              <a:rPr lang="en" sz="16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semantic segmentation</a:t>
            </a:r>
            <a:r>
              <a:rPr lang="en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Structure preservation</a:t>
            </a:r>
            <a:endParaRPr b="1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local drastic effects are desired but that should not distort edges and regular patterns. Thus we need to transfer only the image effect and not the geometric effect.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Semantic Accuracy and transfer faithfulness</a:t>
            </a:r>
            <a:endParaRPr b="1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model should respect the semantics of the scene. Thus, the approach incorporated semantic labelling so that transfer happens between semantically equivalent sub regions.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methodology attempts to transfer the style of a stylized and retouched image </a:t>
            </a:r>
            <a:r>
              <a:rPr lang="en" b="1"/>
              <a:t>(Style Image)</a:t>
            </a:r>
            <a:r>
              <a:rPr lang="en"/>
              <a:t> to an ordinary photograph </a:t>
            </a:r>
            <a:r>
              <a:rPr lang="en" b="1"/>
              <a:t>(Content Image)</a:t>
            </a:r>
            <a:r>
              <a:rPr lang="en"/>
              <a:t> to give a photorealistic image </a:t>
            </a:r>
            <a:r>
              <a:rPr lang="en" b="1"/>
              <a:t>(Output Image)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approach attempts to modify the traditional approach of Neural Style Transfer by introducing two more concepts: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Augmented Style Loss with Semantic Segmentation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Photorealism Regularization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Algorithm by Gatys. Et. al.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Transfers the reference style image ‘S’ onto the input image ‘I’ to produce an output image ‘O’ by minimizing the objective function: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75" y="2449825"/>
            <a:ext cx="35433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4469275" y="1986050"/>
            <a:ext cx="3991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where 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total number of convolutional layers 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 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= l-th convolutional layer of the deep       convolutional neural network.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 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= no. of filters in each layer, each with a vectorized feature map of size D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F[·] 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∈ R N×D = feature matrix with (i, j) indicating its index 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Gram matrix G[·]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F[·]F[·] T ∈ R N×N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α and β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= weights to configure layer preferences 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Γ 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= weight that balances the tradeoff between the content and the style 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Photorealism Regularization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Augments the constraint of preserving the structure of the input image and and avoids the content-mismatch problem. This strategy expresses this constraint on the transformation that is applied to the input image.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Aim: </a:t>
            </a:r>
            <a:r>
              <a:rPr lang="en" sz="1400"/>
              <a:t>Do not lose the photorealism property during the transfer by loaclly affining in the color space and allowing spatial variations.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/>
              <a:t>Solution:</a:t>
            </a:r>
            <a:r>
              <a:rPr lang="en" sz="1400"/>
              <a:t> achieved using Matting Laplacian.</a:t>
            </a:r>
            <a:endParaRPr sz="14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625" y="3327825"/>
            <a:ext cx="23636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311700" y="3935475"/>
            <a:ext cx="573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where </a:t>
            </a: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 [O]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the vectorized version of the output image O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MI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least square penalties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Lm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locally affine transform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 Style Loss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neural style, Gram matrix is computed over entire image. Instead, use a technique akin to Neural Doodle technique and the semantic segmentation method. The updated style loss is given by: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85575"/>
            <a:ext cx="3469725" cy="9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3869100" y="1985575"/>
            <a:ext cx="52749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where 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 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= number of channels in the semantic segmentation mask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M[·] 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= the channel c of the segmentation mask in layer l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G[·]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the Gram matrix corresponding to F[·]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11700" y="3271375"/>
            <a:ext cx="4330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 complete objective function is given by:</a:t>
            </a:r>
            <a:endParaRPr>
              <a:solidFill>
                <a:srgbClr val="1A9988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50" y="3783975"/>
            <a:ext cx="39243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181475" y="3928308"/>
            <a:ext cx="4330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where </a:t>
            </a:r>
            <a:r>
              <a:rPr lang="en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λ 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controls the strength of the photorealism regularization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Implementation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have built a </a:t>
            </a:r>
            <a:r>
              <a:rPr lang="en" sz="1400" b="1"/>
              <a:t>pytorch implementation</a:t>
            </a:r>
            <a:r>
              <a:rPr lang="en" sz="1400"/>
              <a:t> of the original model built by the authors.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We have modified and </a:t>
            </a:r>
            <a:r>
              <a:rPr lang="en" sz="1400" b="1"/>
              <a:t>built upon the publicly available pytorch implementation of Neural Style Transfer</a:t>
            </a:r>
            <a:r>
              <a:rPr lang="en" sz="1400"/>
              <a:t> by Gatys. Et. al. (https://pytorch.org/tutorials/advanced/neural_style_tutorial.html)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We have </a:t>
            </a:r>
            <a:r>
              <a:rPr lang="en" sz="1400" b="1"/>
              <a:t>used the torch implementation of Matting Laplacian</a:t>
            </a:r>
            <a:r>
              <a:rPr lang="en" sz="1400"/>
              <a:t> available on github. (</a:t>
            </a:r>
            <a:r>
              <a:rPr lang="en" sz="1400">
                <a:uFill>
                  <a:noFill/>
                </a:uFill>
                <a:hlinkClick r:id="rId3"/>
              </a:rPr>
              <a:t>https://github.com/MarcoForte/closed-form-matting</a:t>
            </a:r>
            <a:r>
              <a:rPr lang="en" sz="1400"/>
              <a:t>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DilatedNet</a:t>
            </a:r>
            <a:r>
              <a:rPr lang="en" sz="1400"/>
              <a:t> was used to extract the masked input and style images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Our model makes the following assumptions: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Pretrained VGG19 as feature extractor for the images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Conv4_2 used for content loss and Conv1_1, Conv2_1, Conv3_1, Conv4_1, Conv5_1 used for style losses.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 input image is already photorealistic.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Weights as mentioned in the paper.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856</Words>
  <Application>Microsoft Office PowerPoint</Application>
  <PresentationFormat>On-screen Show (16:9)</PresentationFormat>
  <Paragraphs>86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Josefin Slab SemiBold</vt:lpstr>
      <vt:lpstr>Proxima Nova</vt:lpstr>
      <vt:lpstr>Lato</vt:lpstr>
      <vt:lpstr>Josefin Slab</vt:lpstr>
      <vt:lpstr>Spearmint</vt:lpstr>
      <vt:lpstr>Deep Photo Style Transfer</vt:lpstr>
      <vt:lpstr>About the Paper</vt:lpstr>
      <vt:lpstr>Objective of the paper</vt:lpstr>
      <vt:lpstr>Challenges</vt:lpstr>
      <vt:lpstr>Methodology</vt:lpstr>
      <vt:lpstr>Neural Style Algorithm by Gatys. Et. al.</vt:lpstr>
      <vt:lpstr>Photorealism Regularization</vt:lpstr>
      <vt:lpstr>Augmented Style Loss</vt:lpstr>
      <vt:lpstr>Our Implementation</vt:lpstr>
      <vt:lpstr>Results</vt:lpstr>
      <vt:lpstr>PowerPoint Presentation</vt:lpstr>
      <vt:lpstr>Results</vt:lpstr>
      <vt:lpstr>PowerPoint Presentation</vt:lpstr>
      <vt:lpstr>PowerPoint Presentation</vt:lpstr>
      <vt:lpstr>Effect of Iterations</vt:lpstr>
      <vt:lpstr>PowerPoint Presentation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Photo Style Transfer</dc:title>
  <dc:creator>mypc</dc:creator>
  <cp:lastModifiedBy>mypc</cp:lastModifiedBy>
  <cp:revision>2</cp:revision>
  <dcterms:modified xsi:type="dcterms:W3CDTF">2019-11-16T16:01:31Z</dcterms:modified>
</cp:coreProperties>
</file>